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8" r:id="rId2"/>
  </p:sldIdLst>
  <p:sldSz cx="10440988" cy="7200900"/>
  <p:notesSz cx="6797675" cy="9926638"/>
  <p:embeddedFontLst>
    <p:embeddedFont>
      <p:font typeface="맑은 고딕" panose="020B0503020000020004" pitchFamily="50" charset="-127"/>
      <p:regular r:id="rId4"/>
      <p:bold r:id="rId5"/>
    </p:embeddedFont>
  </p:embeddedFontLst>
  <p:defaultTextStyle>
    <a:defPPr>
      <a:defRPr lang="ko-KR"/>
    </a:defPPr>
    <a:lvl1pPr marL="0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orient="horz" pos="227">
          <p15:clr>
            <a:srgbClr val="A4A3A4"/>
          </p15:clr>
        </p15:guide>
        <p15:guide id="3" orient="horz" pos="476">
          <p15:clr>
            <a:srgbClr val="A4A3A4"/>
          </p15:clr>
        </p15:guide>
        <p15:guide id="4" orient="horz" pos="4309">
          <p15:clr>
            <a:srgbClr val="A4A3A4"/>
          </p15:clr>
        </p15:guide>
        <p15:guide id="5" pos="3289">
          <p15:clr>
            <a:srgbClr val="A4A3A4"/>
          </p15:clr>
        </p15:guide>
        <p15:guide id="6" pos="113">
          <p15:clr>
            <a:srgbClr val="A4A3A4"/>
          </p15:clr>
        </p15:guide>
        <p15:guide id="7" pos="6463">
          <p15:clr>
            <a:srgbClr val="A4A3A4"/>
          </p15:clr>
        </p15:guide>
        <p15:guide id="8" orient="horz" pos="3221" userDrawn="1">
          <p15:clr>
            <a:srgbClr val="A4A3A4"/>
          </p15:clr>
        </p15:guide>
        <p15:guide id="9" orient="horz" pos="2268">
          <p15:clr>
            <a:srgbClr val="A4A3A4"/>
          </p15:clr>
        </p15:guide>
        <p15:guide id="10" orient="horz" pos="45">
          <p15:clr>
            <a:srgbClr val="A4A3A4"/>
          </p15:clr>
        </p15:guide>
        <p15:guide id="11" orient="horz" pos="4286">
          <p15:clr>
            <a:srgbClr val="A4A3A4"/>
          </p15:clr>
        </p15:guide>
        <p15:guide id="12" orient="horz" pos="4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BFBFB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howGuides="1">
      <p:cViewPr varScale="1">
        <p:scale>
          <a:sx n="121" d="100"/>
          <a:sy n="121" d="100"/>
        </p:scale>
        <p:origin x="1416" y="102"/>
      </p:cViewPr>
      <p:guideLst>
        <p:guide orient="horz" pos="1996"/>
        <p:guide orient="horz" pos="227"/>
        <p:guide orient="horz" pos="476"/>
        <p:guide orient="horz" pos="4309"/>
        <p:guide pos="3289"/>
        <p:guide pos="113"/>
        <p:guide pos="6463"/>
        <p:guide orient="horz" pos="3221"/>
        <p:guide orient="horz" pos="2268"/>
        <p:guide orient="horz" pos="45"/>
        <p:guide orient="horz" pos="4286"/>
        <p:guide orient="horz" pos="4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5ADF9C4-717D-43EE-A7F4-C50FC7AA7214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1241425"/>
            <a:ext cx="48545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975BC2A-9362-4D7B-9284-42EA5EF022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8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22049" y="5107996"/>
            <a:ext cx="2436231" cy="383381"/>
          </a:xfrm>
        </p:spPr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567338" y="5113338"/>
            <a:ext cx="3306313" cy="38338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955984" y="6192738"/>
            <a:ext cx="380480" cy="257369"/>
          </a:xfrm>
        </p:spPr>
        <p:txBody>
          <a:bodyPr wrap="none" lIns="36000" tIns="36000" rIns="36000" bIns="36000">
            <a:spAutoFit/>
          </a:bodyPr>
          <a:lstStyle>
            <a:lvl1pPr algn="ctr">
              <a:defRPr sz="1200" b="1">
                <a:gradFill>
                  <a:gsLst>
                    <a:gs pos="0">
                      <a:schemeClr val="bg1">
                        <a:alpha val="98000"/>
                      </a:schemeClr>
                    </a:gs>
                    <a:gs pos="50000">
                      <a:schemeClr val="bg1">
                        <a:alpha val="98000"/>
                      </a:schemeClr>
                    </a:gs>
                    <a:gs pos="99000">
                      <a:schemeClr val="bg1">
                        <a:alpha val="98000"/>
                      </a:schemeClr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ko-KR" dirty="0" smtClean="0"/>
              <a:t>[</a:t>
            </a:r>
            <a:fld id="{2D55CEB8-D867-478F-8552-7D15CE0B7E4E}" type="slidenum">
              <a:rPr lang="ko-KR" altLang="en-US" smtClean="0"/>
              <a:pPr/>
              <a:t>‹#›</a:t>
            </a:fld>
            <a:r>
              <a:rPr lang="en-US" altLang="ko-KR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6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24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44631" y="303372"/>
            <a:ext cx="2680941" cy="645080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370" y="303372"/>
            <a:ext cx="7874245" cy="645080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6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07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627245"/>
            <a:ext cx="8874840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3052049"/>
            <a:ext cx="8874840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59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370" y="1763554"/>
            <a:ext cx="5276686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47072" y="1763554"/>
            <a:ext cx="5278499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22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49" y="1611869"/>
            <a:ext cx="461325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2049" y="2283619"/>
            <a:ext cx="461325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03877" y="1611869"/>
            <a:ext cx="461506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03877" y="2283619"/>
            <a:ext cx="461506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30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04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50" y="286702"/>
            <a:ext cx="3435013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2136" y="286703"/>
            <a:ext cx="5836802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2050" y="1506856"/>
            <a:ext cx="3435013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7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507" y="5040630"/>
            <a:ext cx="626459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46507" y="5635705"/>
            <a:ext cx="626459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91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50" y="1680211"/>
            <a:ext cx="9396889" cy="4752261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D10A-3E53-4105-AA6E-651DAA7C440C}" type="datetimeFigureOut">
              <a:rPr lang="ko-KR" altLang="en-US" smtClean="0"/>
              <a:t>2021-06-09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38" y="6674168"/>
            <a:ext cx="3306313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8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39F1-7B5E-42AA-AEF9-78E3720CB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5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1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1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"/>
            <a:ext cx="10444498" cy="7198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950" y="432098"/>
            <a:ext cx="9757084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altLang="ko-KR" b="1" smtClean="0"/>
          </a:p>
          <a:p>
            <a:pPr algn="ctr" fontAlgn="base"/>
            <a:r>
              <a:rPr lang="en-US" altLang="ko-KR" sz="4000" b="1" spc="600" smtClean="0">
                <a:solidFill>
                  <a:srgbClr val="FF0000"/>
                </a:solidFill>
              </a:rPr>
              <a:t>Attention</a:t>
            </a:r>
            <a:endParaRPr lang="en-US" altLang="ko-KR" sz="4000" spc="600">
              <a:solidFill>
                <a:srgbClr val="FF0000"/>
              </a:solidFill>
            </a:endParaRPr>
          </a:p>
          <a:p>
            <a:pPr fontAlgn="base"/>
            <a:endParaRPr lang="en-US" altLang="ko-KR" b="1" smtClean="0"/>
          </a:p>
          <a:p>
            <a:pPr fontAlgn="base">
              <a:lnSpc>
                <a:spcPct val="150000"/>
              </a:lnSpc>
            </a:pPr>
            <a:r>
              <a:rPr lang="en-US" altLang="ko-KR" sz="3000" b="1" smtClean="0"/>
              <a:t>There </a:t>
            </a:r>
            <a:r>
              <a:rPr lang="en-US" altLang="ko-KR" sz="3000" b="1"/>
              <a:t>is </a:t>
            </a:r>
            <a:r>
              <a:rPr lang="en-US" altLang="ko-KR" sz="3000" b="1">
                <a:solidFill>
                  <a:srgbClr val="FF0000"/>
                </a:solidFill>
              </a:rPr>
              <a:t>repair work</a:t>
            </a:r>
            <a:r>
              <a:rPr lang="en-US" altLang="ko-KR" sz="3000" b="1"/>
              <a:t> on the pipes in the Dorm A.</a:t>
            </a:r>
            <a:endParaRPr lang="en-US" altLang="ko-KR" sz="3000"/>
          </a:p>
          <a:p>
            <a:pPr fontAlgn="base">
              <a:lnSpc>
                <a:spcPct val="150000"/>
              </a:lnSpc>
            </a:pPr>
            <a:r>
              <a:rPr lang="en-US" altLang="ko-KR" sz="3000" b="1"/>
              <a:t>So, </a:t>
            </a:r>
            <a:r>
              <a:rPr lang="en-US" altLang="ko-KR" sz="3000" b="1">
                <a:solidFill>
                  <a:srgbClr val="FF0000"/>
                </a:solidFill>
              </a:rPr>
              <a:t>the AC will be suspended in the afternoon</a:t>
            </a:r>
            <a:r>
              <a:rPr lang="en-US" altLang="ko-KR" sz="3000" b="1"/>
              <a:t>, so we ask for your kind understanding</a:t>
            </a:r>
            <a:r>
              <a:rPr lang="en-US" altLang="ko-KR" sz="4000" b="1"/>
              <a:t>.</a:t>
            </a:r>
            <a:endParaRPr lang="en-US" altLang="ko-KR" sz="4000"/>
          </a:p>
          <a:p>
            <a:pPr fontAlgn="base">
              <a:lnSpc>
                <a:spcPct val="150000"/>
              </a:lnSpc>
            </a:pPr>
            <a:endParaRPr lang="en-US" altLang="ko-KR" sz="300" b="1" smtClean="0"/>
          </a:p>
          <a:p>
            <a:pPr fontAlgn="base">
              <a:lnSpc>
                <a:spcPct val="150000"/>
              </a:lnSpc>
            </a:pPr>
            <a:r>
              <a:rPr lang="en-US" altLang="ko-KR" sz="2200" b="1" smtClean="0"/>
              <a:t>Period</a:t>
            </a:r>
            <a:r>
              <a:rPr lang="en-US" altLang="ko-KR" sz="2200" b="1"/>
              <a:t>:</a:t>
            </a:r>
            <a:r>
              <a:rPr lang="en-US" altLang="ko-KR" b="1"/>
              <a:t> </a:t>
            </a:r>
            <a:r>
              <a:rPr lang="en-US" altLang="ko-KR" b="1" smtClean="0"/>
              <a:t>9:00am, 11</a:t>
            </a:r>
            <a:r>
              <a:rPr lang="en-US" altLang="ko-KR" b="1" baseline="30000" smtClean="0"/>
              <a:t>th </a:t>
            </a:r>
            <a:r>
              <a:rPr lang="en-US" altLang="ko-KR" b="1" smtClean="0"/>
              <a:t>June ~ 9:00am, 12</a:t>
            </a:r>
            <a:r>
              <a:rPr lang="en-US" altLang="ko-KR" b="1" baseline="30000" smtClean="0"/>
              <a:t>th </a:t>
            </a:r>
            <a:r>
              <a:rPr lang="en-US" altLang="ko-KR" b="1" smtClean="0"/>
              <a:t>June</a:t>
            </a:r>
            <a:endParaRPr lang="en-US" altLang="ko-KR" smtClean="0"/>
          </a:p>
          <a:p>
            <a:pPr fontAlgn="base">
              <a:lnSpc>
                <a:spcPct val="150000"/>
              </a:lnSpc>
            </a:pPr>
            <a:r>
              <a:rPr lang="en-US" altLang="ko-KR" sz="2200" b="1" smtClean="0"/>
              <a:t>Details: </a:t>
            </a:r>
            <a:r>
              <a:rPr lang="en-US" altLang="ko-KR" b="1" smtClean="0"/>
              <a:t>Urgent repair work to prevent accident from corrosion of aging pipes</a:t>
            </a:r>
            <a:endParaRPr lang="en-US" altLang="ko-KR" smtClean="0"/>
          </a:p>
          <a:p>
            <a:pPr fontAlgn="base">
              <a:lnSpc>
                <a:spcPct val="150000"/>
              </a:lnSpc>
            </a:pPr>
            <a:r>
              <a:rPr lang="en-US" altLang="ko-KR" sz="2200" b="1" smtClean="0"/>
              <a:t>Expected Issue</a:t>
            </a:r>
            <a:r>
              <a:rPr lang="en-US" altLang="ko-KR" b="1" smtClean="0"/>
              <a:t>: Occasional suspension of air conditioning in the 11</a:t>
            </a:r>
            <a:r>
              <a:rPr lang="en-US" altLang="ko-KR" b="1" baseline="30000" smtClean="0"/>
              <a:t>th</a:t>
            </a:r>
            <a:r>
              <a:rPr lang="en-US" altLang="ko-KR" b="1" smtClean="0"/>
              <a:t> afternoon</a:t>
            </a:r>
            <a:endParaRPr lang="en-US" altLang="ko-KR" smtClean="0"/>
          </a:p>
          <a:p>
            <a:pPr fontAlgn="base">
              <a:lnSpc>
                <a:spcPct val="150000"/>
              </a:lnSpc>
            </a:pPr>
            <a:r>
              <a:rPr lang="en-US" altLang="ko-KR" sz="2200" b="1">
                <a:solidFill>
                  <a:srgbClr val="FF0000"/>
                </a:solidFill>
              </a:rPr>
              <a:t>Person in charge: IGCF Disaster Prevention Room(☎ 032-626-0101)</a:t>
            </a:r>
          </a:p>
        </p:txBody>
      </p:sp>
    </p:spTree>
    <p:extLst>
      <p:ext uri="{BB962C8B-B14F-4D97-AF65-F5344CB8AC3E}">
        <p14:creationId xmlns:p14="http://schemas.microsoft.com/office/powerpoint/2010/main" val="26784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80</Words>
  <Application>Microsoft Office PowerPoint</Application>
  <PresentationFormat>사용자 지정</PresentationFormat>
  <Paragraphs>10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housing4</cp:lastModifiedBy>
  <cp:revision>81</cp:revision>
  <cp:lastPrinted>2021-06-09T09:23:03Z</cp:lastPrinted>
  <dcterms:created xsi:type="dcterms:W3CDTF">2018-01-09T14:25:35Z</dcterms:created>
  <dcterms:modified xsi:type="dcterms:W3CDTF">2021-06-09T09:25:49Z</dcterms:modified>
</cp:coreProperties>
</file>